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8" r:id="rId4"/>
    <p:sldId id="260" r:id="rId5"/>
    <p:sldId id="257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BA1EB-F254-4DBA-830D-DEACB28FCFFD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67EC8-4120-4BE3-92FB-DA346C4A7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38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C7AE7-DC0D-4729-7634-FC18D14AD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583643A-82DA-D3C1-F152-51AA5398E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346B9C-D860-BF28-2441-53E3FAED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24CE-F7AE-4DA9-B495-628FEEA12673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2E5D0D-0967-AE0F-74B3-4B5F161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E517EA-87E7-FA06-C5EA-82678D03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86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8BB5B-E7C2-108E-5C61-535560E2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AE0C85-4B7D-5ACB-FBBC-C1F43E35C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B68C2B-DA9C-D650-FA5E-9C323F35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E655B-15C7-4500-9908-F07C9DCA8633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3AD431-2F63-E655-D8C6-A13015182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72A0AD-AD30-E0F2-0C53-7AF9063D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737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0A15709-D39D-F450-566A-C9502CCBD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0F0AE19-B9EA-360C-FBDA-A37C32CB4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E71541-C479-1B6A-5E00-749B1042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EC11-08AC-44FE-B10D-4598A3ED8737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26F3E4-5DF7-D8D6-B448-B6C19A07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4C79A2-6F25-F241-A91B-D04D3D20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3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84307-2D56-6C29-AF7C-2AB98CD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BA0C5E-A116-F387-DB63-BFB825610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81228F-0AEB-47B7-39FD-47104937C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93B03-4B5B-44D3-860F-DE77972869FE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EFB76E-CD3A-41B2-877B-2BE84C38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22D938-9897-4D6D-90D0-0A4B32CF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957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DF2B80-A4F8-4B93-BAC9-4B581B86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D3D932C-A2EE-D196-3E6B-C73D741A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14D047-C6A7-D989-F6BA-889F691B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3FC2E-F284-4B45-B7BC-5D5F23740B62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F20517-EA6B-1B03-3B35-F352A3EF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56F75-F230-5B03-0CA3-24350C63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13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AD8DC6-994E-2740-23E0-069D7DEA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73EBD2-F15B-C1D8-3516-B1DAF4DD4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9C780D-5EE0-AA1A-B8AA-3DE44E432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7BE894-28DE-5BDE-6276-81C7DB18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129B-E93E-4C12-B8C2-788AF54A3859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0D012D-E66A-53A6-9565-19DDA401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1A91B5-46F5-33AF-8D28-157A4452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31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51F8A3-D5C9-9E0A-BF66-DECCE17F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AD97CA-5218-6B52-C662-AA190DDD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9EBC3C-D2EE-19CB-9FC6-9ADF1F888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F32613A-CAC5-BA73-E38E-575F85E3A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E038B9-4CED-403F-7592-86B4DBD4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FC996F5-8944-C335-76F1-F2D4655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D3AF-8E65-4AD3-933C-6F775A25B208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A22BAE5-EFD6-3210-DA0C-4A862E78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8BF5D1D-1579-1119-D992-92F67E51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510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4A463E-D06A-0152-BCDF-495E644B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DD61E1-173B-0A37-E6EE-20BC9F76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6C073-B8DC-4B10-ACAE-718547CF531C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715239-FFC5-512E-C3B8-C036F0D9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C7587D-F6EE-8257-F5FB-21E2ADA06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7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0E0EE8A-C5CD-2F50-4FC0-1EA2B396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BD124-535E-4902-ACFE-E378312C7961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85ABDE-7BD3-70BE-B804-7FE09D3F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EF1DAA-B3DC-BFCD-B138-4CA5AC57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15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AEF737-F888-608E-EDE8-583D36E2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E7F4D6-DEAD-161F-3631-5E62CBE36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417440E-C2E6-A56E-76FD-EE69CAC5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12935-B22C-3DB2-0BD0-DCB00C8F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1BAB6-5972-4779-8F87-79B3AE7B3F52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C46E3-1D70-5452-3725-BEFF80ED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CC5042-5D3D-3977-9962-6ABA131C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533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08C4AD-1446-45A7-DC70-9F559933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AE51C97-DE5E-AB06-5BBA-9AD0A2691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1C28AE6-1FC3-8C68-D6EA-091CC247D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4D9063-C749-BD02-F511-77FB17E6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B3B3-4DD7-4A9F-90DC-5AFE57D44B37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EA2C72-D8BD-3231-730F-71F8A4DE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C57929-54D2-2C8D-E049-9D64D307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82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3C6300A-3731-BC92-29BC-33CE351F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146F79-A347-B4CF-6D30-9A0A6263A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2D108E-C09B-8094-CD15-F35532E3E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863A1-30C2-4590-93B8-46D5108D1D0A}" type="datetime1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C673C5-D7E5-BB30-AE4F-D7C59F267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1D61F-FF42-277F-165C-7C35612E8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3721B-A001-4289-B845-16A6E75086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59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ps010/items/ea4e8ddeff4de62d1ab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2one.jp/ai-word/variational-autoencod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ps010/items/ea4e8ddeff4de62d1ab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sonoisa/items/d6db2f130fa9a4ce0c2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zenn.dev/minux302/articles/e47be4bcd1445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B81531-0973-E5C7-EBE3-B35D7A331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b="1" dirty="0"/>
              <a:t>Stable Diffusion</a:t>
            </a:r>
            <a:r>
              <a:rPr kumimoji="1" lang="ja-JP" altLang="en-US" b="1" dirty="0"/>
              <a:t>と</a:t>
            </a:r>
            <a:r>
              <a:rPr kumimoji="1" lang="en-US" altLang="ja-JP" b="1" dirty="0"/>
              <a:t>ControlNet</a:t>
            </a:r>
            <a:endParaRPr kumimoji="1" lang="ja-JP" altLang="en-US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E23BE0-BB25-0247-9D5B-E7E8C8F11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2023/05/09</a:t>
            </a:r>
          </a:p>
          <a:p>
            <a:r>
              <a:rPr kumimoji="1" lang="en-US" altLang="ja-JP" dirty="0"/>
              <a:t>f19135</a:t>
            </a:r>
            <a:r>
              <a:rPr kumimoji="1" lang="ja-JP" altLang="en-US" dirty="0"/>
              <a:t> </a:t>
            </a:r>
            <a:r>
              <a:rPr kumimoji="1" lang="en-US" altLang="ja-JP" dirty="0"/>
              <a:t> </a:t>
            </a:r>
            <a:r>
              <a:rPr kumimoji="1" lang="ja-JP" altLang="en-US" dirty="0"/>
              <a:t>本田 涼大</a:t>
            </a:r>
          </a:p>
        </p:txBody>
      </p:sp>
    </p:spTree>
    <p:extLst>
      <p:ext uri="{BB962C8B-B14F-4D97-AF65-F5344CB8AC3E}">
        <p14:creationId xmlns:p14="http://schemas.microsoft.com/office/powerpoint/2010/main" val="97402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1EC01C-E120-5004-8D14-5842A3B1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Stable Diffusion</a:t>
            </a:r>
            <a:r>
              <a:rPr kumimoji="1" lang="ja-JP" altLang="en-US" b="1" dirty="0"/>
              <a:t>と</a:t>
            </a:r>
            <a:r>
              <a:rPr kumimoji="1" lang="en-US" altLang="ja-JP" b="1" dirty="0"/>
              <a:t>ControlNet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5B384A-291B-7745-B1E6-3CC4331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Stable Diffusion</a:t>
            </a:r>
            <a:r>
              <a:rPr kumimoji="1" lang="ja-JP" altLang="en-US" dirty="0"/>
              <a:t>：テキストに沿った画像を生成するモデル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ControlNet</a:t>
            </a:r>
            <a:r>
              <a:rPr kumimoji="1" lang="ja-JP" altLang="en-US" dirty="0"/>
              <a:t>を使うとポーズが指定できる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研究テーマ：</a:t>
            </a:r>
            <a:r>
              <a:rPr lang="en-US" altLang="ja-JP" dirty="0"/>
              <a:t>ControlNet</a:t>
            </a:r>
            <a:r>
              <a:rPr lang="ja-JP" altLang="en-US" dirty="0"/>
              <a:t>のポーズ指定のところに任意の動画突っ込んでアニメっぽくしよう！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3B8553-6F72-67A0-65EB-FE28DBBF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48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F47BA-1F4E-209A-1F38-8C7F9CF3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Stable Diffusion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FB4237-1ED5-9C6E-6DBD-E5770418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726" cy="4351338"/>
          </a:xfrm>
        </p:spPr>
        <p:txBody>
          <a:bodyPr/>
          <a:lstStyle/>
          <a:p>
            <a:r>
              <a:rPr kumimoji="1" lang="en-US" altLang="ja-JP" dirty="0"/>
              <a:t>Diffusion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Model</a:t>
            </a:r>
            <a:r>
              <a:rPr kumimoji="1" lang="ja-JP" altLang="en-US" dirty="0"/>
              <a:t>をベースとした</a:t>
            </a:r>
            <a:r>
              <a:rPr kumimoji="1" lang="en-US" altLang="ja-JP" dirty="0"/>
              <a:t>text-to-image</a:t>
            </a:r>
            <a:r>
              <a:rPr kumimoji="1" lang="ja-JP" altLang="en-US" dirty="0"/>
              <a:t>の画像生成モデル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VAE</a:t>
            </a:r>
            <a:r>
              <a:rPr kumimoji="1" lang="ja-JP" altLang="en-US" dirty="0"/>
              <a:t>、</a:t>
            </a:r>
            <a:r>
              <a:rPr kumimoji="1" lang="en-US" altLang="ja-JP" dirty="0"/>
              <a:t>Text</a:t>
            </a:r>
            <a:r>
              <a:rPr kumimoji="1" lang="ja-JP" altLang="en-US" dirty="0"/>
              <a:t> </a:t>
            </a:r>
            <a:r>
              <a:rPr kumimoji="1" lang="en-US" altLang="ja-JP" dirty="0"/>
              <a:t>Encoder</a:t>
            </a:r>
            <a:r>
              <a:rPr lang="ja-JP" altLang="en-US" dirty="0"/>
              <a:t>、</a:t>
            </a:r>
            <a:r>
              <a:rPr kumimoji="1" lang="en-US" altLang="ja-JP" dirty="0"/>
              <a:t>Diffusion Model</a:t>
            </a:r>
            <a:r>
              <a:rPr kumimoji="1" lang="ja-JP" altLang="en-US" dirty="0"/>
              <a:t>からなる</a:t>
            </a:r>
          </a:p>
        </p:txBody>
      </p:sp>
      <p:pic>
        <p:nvPicPr>
          <p:cNvPr id="5" name="図 4" descr="犬の写真のコラージュ&#10;&#10;自動的に生成された説明">
            <a:extLst>
              <a:ext uri="{FF2B5EF4-FFF2-40B4-BE49-F238E27FC236}">
                <a16:creationId xmlns:a16="http://schemas.microsoft.com/office/drawing/2014/main" id="{33676036-CC87-CF60-6B5E-3BED5A4E8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26" y="2309841"/>
            <a:ext cx="7267074" cy="386712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11A4AE-0A3B-861F-1F5B-CD426928B9E1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3"/>
              </a:rPr>
              <a:t>図で見てわかる！画像生成</a:t>
            </a:r>
            <a:r>
              <a:rPr kumimoji="1" lang="en-US" altLang="ja-JP" dirty="0">
                <a:hlinkClick r:id="rId3"/>
              </a:rPr>
              <a:t>AI</a:t>
            </a:r>
            <a:r>
              <a:rPr kumimoji="1" lang="ja-JP" altLang="en-US" dirty="0">
                <a:hlinkClick r:id="rId3"/>
              </a:rPr>
              <a:t>「</a:t>
            </a:r>
            <a:r>
              <a:rPr kumimoji="1" lang="en-US" altLang="ja-JP" dirty="0">
                <a:hlinkClick r:id="rId3"/>
              </a:rPr>
              <a:t>Stable Diffusion</a:t>
            </a:r>
            <a:r>
              <a:rPr kumimoji="1" lang="ja-JP" altLang="en-US" dirty="0">
                <a:hlinkClick r:id="rId3"/>
              </a:rPr>
              <a:t>」の仕組み </a:t>
            </a:r>
            <a:r>
              <a:rPr kumimoji="1" lang="en-US" altLang="ja-JP" dirty="0">
                <a:hlinkClick r:id="rId3"/>
              </a:rPr>
              <a:t>- Qiita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866FEF-AAAC-C350-C7EE-5097D4EF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25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D34A48-B62A-0387-FE45-284F5626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VAE (Variational Autoencoder)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2DD3A5-3E90-11D3-C822-A1C1F10C8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12x512</a:t>
            </a:r>
            <a:r>
              <a:rPr lang="ja-JP" altLang="en-US" dirty="0"/>
              <a:t>のピクセル表現を</a:t>
            </a:r>
            <a:r>
              <a:rPr kumimoji="1" lang="en-US" altLang="ja-JP" dirty="0"/>
              <a:t>8x8</a:t>
            </a:r>
            <a:r>
              <a:rPr kumimoji="1" lang="ja-JP" altLang="en-US" dirty="0"/>
              <a:t>の潜在表現に変換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潜在表現は</a:t>
            </a:r>
            <a:r>
              <a:rPr kumimoji="1" lang="en-US" altLang="ja-JP" dirty="0"/>
              <a:t>U-Net</a:t>
            </a:r>
            <a:r>
              <a:rPr kumimoji="1" lang="ja-JP" altLang="en-US" dirty="0"/>
              <a:t>の入力として使用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推論時にはデコーダのみ使用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475700-2C14-1DB9-A6A3-D048E7C602A4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2"/>
              </a:rPr>
              <a:t>変分オートエンコーダ </a:t>
            </a:r>
            <a:r>
              <a:rPr kumimoji="1" lang="en-US" altLang="ja-JP" dirty="0">
                <a:hlinkClick r:id="rId2"/>
              </a:rPr>
              <a:t>(VAE) – 【AI</a:t>
            </a:r>
            <a:r>
              <a:rPr kumimoji="1" lang="ja-JP" altLang="en-US" dirty="0">
                <a:hlinkClick r:id="rId2"/>
              </a:rPr>
              <a:t>・機械学習用語集</a:t>
            </a:r>
            <a:r>
              <a:rPr kumimoji="1" lang="en-US" altLang="ja-JP" dirty="0">
                <a:hlinkClick r:id="rId2"/>
              </a:rPr>
              <a:t>】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F604EE-A513-A1E5-970C-4952ED19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09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E2AF17-0807-097E-FE3F-60075BE6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Diffusion</a:t>
            </a:r>
            <a:r>
              <a:rPr lang="ja-JP" altLang="en-US" b="1" dirty="0"/>
              <a:t> </a:t>
            </a:r>
            <a:r>
              <a:rPr lang="en-US" altLang="ja-JP" b="1" dirty="0"/>
              <a:t>Model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FCB4E4-663C-6267-B8EA-5D8BAA1E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5957" cy="4351338"/>
          </a:xfrm>
        </p:spPr>
        <p:txBody>
          <a:bodyPr/>
          <a:lstStyle/>
          <a:p>
            <a:r>
              <a:rPr kumimoji="1" lang="ja-JP" altLang="en-US" dirty="0"/>
              <a:t>ノイズからデータへの変換（逆拡散プロセス）を学習</a:t>
            </a:r>
            <a:endParaRPr kumimoji="1" lang="en-US" altLang="ja-JP" dirty="0"/>
          </a:p>
          <a:p>
            <a:pPr lvl="1"/>
            <a:r>
              <a:rPr lang="ja-JP" altLang="en-US" dirty="0"/>
              <a:t>出力するノイズと正解ノイズの</a:t>
            </a:r>
            <a:r>
              <a:rPr lang="en-US" altLang="ja-JP" dirty="0"/>
              <a:t>2</a:t>
            </a:r>
            <a:r>
              <a:rPr lang="ja-JP" altLang="en-US" dirty="0"/>
              <a:t>乗誤差が最小化するように学習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潜在空間で動作するものを</a:t>
            </a:r>
            <a:r>
              <a:rPr kumimoji="1" lang="en-US" altLang="ja-JP" dirty="0"/>
              <a:t>Latent Diffusion Model</a:t>
            </a:r>
            <a:r>
              <a:rPr kumimoji="1" lang="ja-JP" altLang="en-US" dirty="0"/>
              <a:t>という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5" name="図 4" descr="犬の顔と文字の加工写真&#10;&#10;自動的に生成された説明">
            <a:extLst>
              <a:ext uri="{FF2B5EF4-FFF2-40B4-BE49-F238E27FC236}">
                <a16:creationId xmlns:a16="http://schemas.microsoft.com/office/drawing/2014/main" id="{29493AF8-859D-0E00-BEE6-A2A775C2A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57" y="1970158"/>
            <a:ext cx="6667843" cy="347997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61C25B-D253-00D9-566D-D8071FBC5B21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3"/>
              </a:rPr>
              <a:t>図で見てわかる！画像生成</a:t>
            </a:r>
            <a:r>
              <a:rPr kumimoji="1" lang="en-US" altLang="ja-JP" dirty="0">
                <a:hlinkClick r:id="rId3"/>
              </a:rPr>
              <a:t>AI</a:t>
            </a:r>
            <a:r>
              <a:rPr kumimoji="1" lang="ja-JP" altLang="en-US" dirty="0">
                <a:hlinkClick r:id="rId3"/>
              </a:rPr>
              <a:t>「</a:t>
            </a:r>
            <a:r>
              <a:rPr kumimoji="1" lang="en-US" altLang="ja-JP" dirty="0">
                <a:hlinkClick r:id="rId3"/>
              </a:rPr>
              <a:t>Stable Diffusion</a:t>
            </a:r>
            <a:r>
              <a:rPr kumimoji="1" lang="ja-JP" altLang="en-US" dirty="0">
                <a:hlinkClick r:id="rId3"/>
              </a:rPr>
              <a:t>」の仕組み </a:t>
            </a:r>
            <a:r>
              <a:rPr kumimoji="1" lang="en-US" altLang="ja-JP" dirty="0">
                <a:hlinkClick r:id="rId3"/>
              </a:rPr>
              <a:t>- Qiita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02F80C-54BF-55D9-3B87-42628C3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83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62405B-EED2-B93F-2E28-C5FEFDDA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CLIP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5CF2F7-EEEC-2EE1-5190-262E89111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OpenAI</a:t>
            </a:r>
            <a:r>
              <a:rPr kumimoji="1" lang="ja-JP" altLang="en-US" dirty="0"/>
              <a:t>が開発した画像分類モデル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学習サンプルが多く、汎用性が高いらしい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Stable Diffusion</a:t>
            </a:r>
            <a:r>
              <a:rPr kumimoji="1" lang="ja-JP" altLang="en-US" dirty="0"/>
              <a:t>では訓練済みテキストエンコーダ</a:t>
            </a:r>
            <a:r>
              <a:rPr kumimoji="1" lang="en-US" altLang="ja-JP" dirty="0"/>
              <a:t>CLIPTextModel</a:t>
            </a:r>
            <a:r>
              <a:rPr kumimoji="1" lang="ja-JP" altLang="en-US" dirty="0"/>
              <a:t>を使用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22A8BD-1345-0E6C-31CA-44F95C3E625F}"/>
              </a:ext>
            </a:extLst>
          </p:cNvPr>
          <p:cNvSpPr txBox="1"/>
          <p:nvPr/>
        </p:nvSpPr>
        <p:spPr>
          <a:xfrm>
            <a:off x="0" y="65348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linkClick r:id="rId2"/>
              </a:rPr>
              <a:t>【</a:t>
            </a:r>
            <a:r>
              <a:rPr kumimoji="1" lang="ja-JP" altLang="en-US" dirty="0">
                <a:hlinkClick r:id="rId2"/>
              </a:rPr>
              <a:t>日本語</a:t>
            </a:r>
            <a:r>
              <a:rPr kumimoji="1" lang="en-US" altLang="ja-JP" dirty="0">
                <a:hlinkClick r:id="rId2"/>
              </a:rPr>
              <a:t>CLIP</a:t>
            </a:r>
            <a:r>
              <a:rPr kumimoji="1" lang="ja-JP" altLang="en-US" dirty="0">
                <a:hlinkClick r:id="rId2"/>
              </a:rPr>
              <a:t>基礎</a:t>
            </a:r>
            <a:r>
              <a:rPr kumimoji="1" lang="en-US" altLang="ja-JP" dirty="0">
                <a:hlinkClick r:id="rId2"/>
              </a:rPr>
              <a:t>】</a:t>
            </a:r>
            <a:r>
              <a:rPr kumimoji="1" lang="ja-JP" altLang="en-US" dirty="0">
                <a:hlinkClick r:id="rId2"/>
              </a:rPr>
              <a:t>画像とテキストの類似度計算、画像やテキストの埋め込み計算、類似画像検索 </a:t>
            </a:r>
            <a:r>
              <a:rPr kumimoji="1" lang="en-US" altLang="ja-JP" dirty="0">
                <a:hlinkClick r:id="rId2"/>
              </a:rPr>
              <a:t>- Qiita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7F830E-CD01-7B7D-1FDE-88352334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48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A3C17-7E86-2670-6A75-A19A4AFB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ControlNet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815749-894A-5101-AE7E-4535D18B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Stable Diffusion</a:t>
            </a:r>
            <a:r>
              <a:rPr lang="ja-JP" altLang="en-US" dirty="0"/>
              <a:t>で出力される画像のポーズを指定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画像の輪郭を取得し、色塗りをさせる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Diffusion</a:t>
            </a:r>
            <a:r>
              <a:rPr lang="ja-JP" altLang="en-US" dirty="0"/>
              <a:t> </a:t>
            </a:r>
            <a:r>
              <a:rPr lang="en-US" altLang="ja-JP" dirty="0"/>
              <a:t>Model</a:t>
            </a:r>
            <a:r>
              <a:rPr lang="ja-JP" altLang="en-US" dirty="0"/>
              <a:t>の</a:t>
            </a:r>
            <a:r>
              <a:rPr lang="en-US" altLang="ja-JP" dirty="0"/>
              <a:t>U-Net</a:t>
            </a:r>
            <a:r>
              <a:rPr lang="ja-JP" altLang="en-US" dirty="0"/>
              <a:t>のデコーダ部分に</a:t>
            </a:r>
            <a:r>
              <a:rPr lang="en-US" altLang="ja-JP" dirty="0"/>
              <a:t>ControlNet</a:t>
            </a:r>
            <a:r>
              <a:rPr lang="ja-JP" altLang="en-US" dirty="0"/>
              <a:t>の</a:t>
            </a:r>
            <a:r>
              <a:rPr lang="en-US" altLang="ja-JP" dirty="0"/>
              <a:t>U-Net</a:t>
            </a:r>
            <a:r>
              <a:rPr lang="ja-JP" altLang="en-US" dirty="0"/>
              <a:t>をぶちこむ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13CC50-32FF-1EA0-A660-68168A108980}"/>
              </a:ext>
            </a:extLst>
          </p:cNvPr>
          <p:cNvSpPr txBox="1"/>
          <p:nvPr/>
        </p:nvSpPr>
        <p:spPr>
          <a:xfrm>
            <a:off x="0" y="653483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linkClick r:id="rId2"/>
              </a:rPr>
              <a:t>新時代の </a:t>
            </a:r>
            <a:r>
              <a:rPr kumimoji="1" lang="en-US" altLang="ja-JP" dirty="0">
                <a:hlinkClick r:id="rId2"/>
              </a:rPr>
              <a:t>pix2pix</a:t>
            </a:r>
            <a:r>
              <a:rPr kumimoji="1" lang="ja-JP" altLang="en-US" dirty="0">
                <a:hlinkClick r:id="rId2"/>
              </a:rPr>
              <a:t>？ </a:t>
            </a:r>
            <a:r>
              <a:rPr kumimoji="1" lang="en-US" altLang="ja-JP" dirty="0">
                <a:hlinkClick r:id="rId2"/>
              </a:rPr>
              <a:t>ControlNet </a:t>
            </a:r>
            <a:r>
              <a:rPr kumimoji="1" lang="ja-JP" altLang="en-US" dirty="0">
                <a:hlinkClick r:id="rId2"/>
              </a:rPr>
              <a:t>解説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58F3B2-FE4B-F20C-866B-54A6A4E1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7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33CF3-E2E5-27AF-CEEB-8145B15C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ControlNet</a:t>
            </a:r>
            <a:endParaRPr kumimoji="1" lang="ja-JP" altLang="en-US" dirty="0"/>
          </a:p>
        </p:txBody>
      </p:sp>
      <p:pic>
        <p:nvPicPr>
          <p:cNvPr id="5" name="コンテンツ プレースホルダー 4" descr="テーブルの上の料理&#10;&#10;自動的に生成された説明">
            <a:extLst>
              <a:ext uri="{FF2B5EF4-FFF2-40B4-BE49-F238E27FC236}">
                <a16:creationId xmlns:a16="http://schemas.microsoft.com/office/drawing/2014/main" id="{8F8DFBEF-461E-0B2F-D03E-AEB672BFF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150453" cy="1772130"/>
          </a:xfr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55D6AFE-F4A1-CAE1-0886-86650BFE7493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88653" y="2576753"/>
            <a:ext cx="38552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123A8FA-3D7D-C64C-AB14-A0F7E94A0E34}"/>
              </a:ext>
            </a:extLst>
          </p:cNvPr>
          <p:cNvSpPr txBox="1"/>
          <p:nvPr/>
        </p:nvSpPr>
        <p:spPr>
          <a:xfrm>
            <a:off x="3988653" y="1764258"/>
            <a:ext cx="385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輪郭</a:t>
            </a:r>
            <a:r>
              <a:rPr kumimoji="1" lang="ja-JP" altLang="en-US" sz="3600" dirty="0"/>
              <a:t>を抽出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E911A2D-C5A6-7E68-D72D-055DE24418C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2413426" y="3462818"/>
            <a:ext cx="7005656" cy="13255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図 14" descr="木製テーブルの上にある食事&#10;&#10;自動的に生成された説明">
            <a:extLst>
              <a:ext uri="{FF2B5EF4-FFF2-40B4-BE49-F238E27FC236}">
                <a16:creationId xmlns:a16="http://schemas.microsoft.com/office/drawing/2014/main" id="{E6079924-6B6B-1C6B-F4B3-82F6217E1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88381"/>
            <a:ext cx="3150452" cy="17721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DF1852A-1854-AD03-0746-60000F1E4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55" y="1690688"/>
            <a:ext cx="3150453" cy="17721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48CA48A-3301-5ACD-C049-7E0ACE1809BF}"/>
              </a:ext>
            </a:extLst>
          </p:cNvPr>
          <p:cNvSpPr txBox="1"/>
          <p:nvPr/>
        </p:nvSpPr>
        <p:spPr>
          <a:xfrm>
            <a:off x="8124289" y="3923637"/>
            <a:ext cx="112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着色</a:t>
            </a:r>
            <a:endParaRPr kumimoji="1" lang="ja-JP" altLang="en-US" sz="3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788FA6-F3CD-5331-9CF6-B08F092D95A9}"/>
              </a:ext>
            </a:extLst>
          </p:cNvPr>
          <p:cNvSpPr txBox="1"/>
          <p:nvPr/>
        </p:nvSpPr>
        <p:spPr>
          <a:xfrm>
            <a:off x="3864694" y="6057087"/>
            <a:ext cx="195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「</a:t>
            </a:r>
            <a:r>
              <a:rPr kumimoji="1" lang="en-US" altLang="ja-JP" sz="2800" dirty="0"/>
              <a:t>ramen</a:t>
            </a:r>
            <a:r>
              <a:rPr kumimoji="1" lang="ja-JP" altLang="en-US" sz="2800" dirty="0"/>
              <a:t>」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A9A2339-C26A-BC72-F504-BA8CBF6838B1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9419082" y="3462818"/>
            <a:ext cx="1" cy="12579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図 25" descr="木製テーブルの上にある食事と飲み物&#10;&#10;自動的に生成された説明">
            <a:extLst>
              <a:ext uri="{FF2B5EF4-FFF2-40B4-BE49-F238E27FC236}">
                <a16:creationId xmlns:a16="http://schemas.microsoft.com/office/drawing/2014/main" id="{FAE142F5-8298-4EB1-16D9-72D8B2155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57" y="4720746"/>
            <a:ext cx="3150451" cy="1772129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6C6A834-04F1-793F-BE30-A812968B2FAA}"/>
              </a:ext>
            </a:extLst>
          </p:cNvPr>
          <p:cNvSpPr txBox="1"/>
          <p:nvPr/>
        </p:nvSpPr>
        <p:spPr>
          <a:xfrm>
            <a:off x="6293300" y="6057087"/>
            <a:ext cx="1830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「</a:t>
            </a:r>
            <a:r>
              <a:rPr lang="en-US" altLang="ja-JP" sz="2800" dirty="0"/>
              <a:t>pasta</a:t>
            </a:r>
            <a:r>
              <a:rPr kumimoji="1" lang="ja-JP" altLang="en-US" sz="2800" dirty="0"/>
              <a:t>」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CCC1E3F-4C77-2C8E-0BE1-905DBAC9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799DAE-0729-733E-284B-ECD882722727}"/>
              </a:ext>
            </a:extLst>
          </p:cNvPr>
          <p:cNvSpPr txBox="1"/>
          <p:nvPr/>
        </p:nvSpPr>
        <p:spPr>
          <a:xfrm>
            <a:off x="2740285" y="3923636"/>
            <a:ext cx="112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着色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5005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5BDBD-17E7-7C33-9300-A0136FBF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これから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802052-0565-DFA8-B409-72190FD5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Diffusion Model</a:t>
            </a:r>
            <a:r>
              <a:rPr kumimoji="1" lang="ja-JP" altLang="en-US" dirty="0"/>
              <a:t>の深堀り</a:t>
            </a:r>
            <a:endParaRPr kumimoji="1" lang="en-US" altLang="ja-JP" dirty="0"/>
          </a:p>
          <a:p>
            <a:pPr lvl="1"/>
            <a:r>
              <a:rPr lang="ja-JP" altLang="en-US" dirty="0"/>
              <a:t>実はよく分かってない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動画を扱う方法の模索</a:t>
            </a:r>
            <a:endParaRPr lang="en-US" altLang="ja-JP" dirty="0"/>
          </a:p>
          <a:p>
            <a:pPr lvl="1"/>
            <a:r>
              <a:rPr lang="ja-JP" altLang="en-US" dirty="0"/>
              <a:t>皆目見当がついてない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使用するモデルの検討とか</a:t>
            </a:r>
            <a:endParaRPr lang="en-US" altLang="ja-JP" dirty="0"/>
          </a:p>
          <a:p>
            <a:pPr lvl="1"/>
            <a:r>
              <a:rPr kumimoji="1" lang="ja-JP" altLang="en-US" dirty="0"/>
              <a:t>アニメ風にしたい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0C43C3-65CD-44AE-8AF1-A5A773A8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721B-A001-4289-B845-16A6E750867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129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329</Words>
  <Application>Microsoft Office PowerPoint</Application>
  <PresentationFormat>ワイド画面</PresentationFormat>
  <Paragraphs>70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Stable DiffusionとControlNet</vt:lpstr>
      <vt:lpstr>Stable DiffusionとControlNet</vt:lpstr>
      <vt:lpstr>Stable Diffusion</vt:lpstr>
      <vt:lpstr>VAE (Variational Autoencoder)</vt:lpstr>
      <vt:lpstr>Diffusion Model</vt:lpstr>
      <vt:lpstr>CLIP</vt:lpstr>
      <vt:lpstr>ControlNet</vt:lpstr>
      <vt:lpstr>ControlNet</vt:lpstr>
      <vt:lpstr>これから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DiffusionとControlNet</dc:title>
  <dc:creator>本田 涼大</dc:creator>
  <cp:lastModifiedBy>本田 涼大</cp:lastModifiedBy>
  <cp:revision>11</cp:revision>
  <dcterms:created xsi:type="dcterms:W3CDTF">2023-05-08T12:57:14Z</dcterms:created>
  <dcterms:modified xsi:type="dcterms:W3CDTF">2023-05-09T05:45:14Z</dcterms:modified>
</cp:coreProperties>
</file>